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4" autoAdjust="0"/>
    <p:restoredTop sz="94660"/>
  </p:normalViewPr>
  <p:slideViewPr>
    <p:cSldViewPr snapToGrid="0">
      <p:cViewPr varScale="1">
        <p:scale>
          <a:sx n="87" d="100"/>
          <a:sy n="87" d="100"/>
        </p:scale>
        <p:origin x="38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9487C-AC45-40A0-B061-0104691AA6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E2C991-FC1A-4C7E-8DF7-FA240651EE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0AA01-703C-4BE3-954B-D74799225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B45BA-834D-4A6E-A0EE-1CF6443A8B89}" type="datetimeFigureOut">
              <a:rPr lang="en-IN" smtClean="0"/>
              <a:t>18-09-2020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092AD1-3F78-4E43-A542-267C24402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D1CB0-AF2D-45DC-B508-7EE4DA1A6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7EE0-8C05-43FE-A350-01B17A574D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2516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1C1D-CA77-4236-A3F1-AFE4C52F7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51D909-BC32-4631-906F-4DC7057D5E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191B1-4D46-439C-85C8-23A4740E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B45BA-834D-4A6E-A0EE-1CF6443A8B89}" type="datetimeFigureOut">
              <a:rPr lang="en-IN" smtClean="0"/>
              <a:t>18-09-2020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C1549-3B50-4A85-8666-DFAA07AD4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544A8-B112-49D9-BDB7-7C5354E7E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7EE0-8C05-43FE-A350-01B17A574D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7692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52DF45-C18A-49BE-9F18-4231FCE7A2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B3ACD0-431B-496F-BD01-33906EEAAB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18D0C-9F8E-4208-9BDD-FB27A00BD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B45BA-834D-4A6E-A0EE-1CF6443A8B89}" type="datetimeFigureOut">
              <a:rPr lang="en-IN" smtClean="0"/>
              <a:t>18-09-2020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0856-AE64-4590-A621-0A25B3C1D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D2B3C-0EEA-40E0-83EB-1F4805214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7EE0-8C05-43FE-A350-01B17A574D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3180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1EDF0-12A6-4054-B13E-0F8DD672B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76814-55C7-4937-BADF-A0E13EC50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6114F-559F-4704-8CC7-BDA27F542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B45BA-834D-4A6E-A0EE-1CF6443A8B89}" type="datetimeFigureOut">
              <a:rPr lang="en-IN" smtClean="0"/>
              <a:t>18-09-2020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7895AA-62B7-4AC6-AD60-DDA167AD8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AD12C-C388-4351-BBC1-B12FE8B1F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7EE0-8C05-43FE-A350-01B17A574D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3499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1B3FD-BEBF-488E-B0CD-7FF2C17B4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E682D-56C5-4761-AFD8-1CD22BE79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1F3E7-54C1-4263-B032-BD2490FC7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B45BA-834D-4A6E-A0EE-1CF6443A8B89}" type="datetimeFigureOut">
              <a:rPr lang="en-IN" smtClean="0"/>
              <a:t>18-09-2020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680F7-D462-43BD-BCDA-49932AC97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E9769-57CF-4B8B-8089-0EDF63B21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7EE0-8C05-43FE-A350-01B17A574D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3487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8663E-0141-4AB0-94FA-4226605A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5904C-30EB-4689-958E-BDDC0F1A7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A06FB6-2148-4693-B1BF-E41E4B17C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1E3518-C808-4A41-B40C-9DFFCBCB6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B45BA-834D-4A6E-A0EE-1CF6443A8B89}" type="datetimeFigureOut">
              <a:rPr lang="en-IN" smtClean="0"/>
              <a:t>18-09-2020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56369D-E5DB-411E-B31E-65ED1F9AA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C8687-D384-40F1-9AA0-B184D4CA4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7EE0-8C05-43FE-A350-01B17A574D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0904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47A3E-23EF-4931-AA8B-11B23CCA4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30B65D-A2AC-499C-8208-6214AE910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7A4157-FEEF-4177-A135-B5721F7B7C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8F6DED-2015-442C-9D31-AF2851368B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B4969-E80C-49CB-A72E-AA96E0D96B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22C906-F591-4E80-A90C-0EC89B582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B45BA-834D-4A6E-A0EE-1CF6443A8B89}" type="datetimeFigureOut">
              <a:rPr lang="en-IN" smtClean="0"/>
              <a:t>18-09-2020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0B4E9D-6CF1-4D06-AD12-33C761C2A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209054-2CE0-43D7-AF80-D58565FB0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7EE0-8C05-43FE-A350-01B17A574D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8968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FD81E-8229-4805-81F1-723212787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1D294A-D4CB-4E9F-BC97-8E72C5A35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B45BA-834D-4A6E-A0EE-1CF6443A8B89}" type="datetimeFigureOut">
              <a:rPr lang="en-IN" smtClean="0"/>
              <a:t>18-09-2020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7F736E-E19C-497A-89AA-D163D0B28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59A3DD-115C-4F6B-AED4-E0EFCF0CC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7EE0-8C05-43FE-A350-01B17A574D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0712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2ACA42-D990-4CEE-8B8F-6978C20B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B45BA-834D-4A6E-A0EE-1CF6443A8B89}" type="datetimeFigureOut">
              <a:rPr lang="en-IN" smtClean="0"/>
              <a:t>18-09-2020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D20075-B662-463A-BA73-84824C2C2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DF146-6F40-4703-B2D3-4F214A418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7EE0-8C05-43FE-A350-01B17A574D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419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3DDAA-5F56-46C1-A6C2-954969662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4F21F-66A2-4824-957B-E18759158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83B8EF-DE75-4ADF-917E-BE263500B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33B255-5FC2-468B-8A86-EE02495A2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B45BA-834D-4A6E-A0EE-1CF6443A8B89}" type="datetimeFigureOut">
              <a:rPr lang="en-IN" smtClean="0"/>
              <a:t>18-09-2020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FBE3C-323C-45D2-90C2-4D38A00DC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1144F3-1DB3-480E-B0D2-36310477A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7EE0-8C05-43FE-A350-01B17A574D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297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38405-7974-4F27-889E-D4B1EDAE7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6C2D68-B956-433E-BDDB-14754A6448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35662-312D-4F04-8A98-31F146A638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B38D5B-0289-414A-97D6-85B8917E6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B45BA-834D-4A6E-A0EE-1CF6443A8B89}" type="datetimeFigureOut">
              <a:rPr lang="en-IN" smtClean="0"/>
              <a:t>18-09-2020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3142B2-0D97-4829-A5FD-4F376A0E7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312B72-B4BC-4085-90D8-BE4302DC6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7EE0-8C05-43FE-A350-01B17A574D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618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C486C5-6499-4197-B2E1-17181F333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4DEC21-7F2B-42A9-AFBA-291F04F79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0824F-A64F-409C-BDAE-12737418E5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4B45BA-834D-4A6E-A0EE-1CF6443A8B89}" type="datetimeFigureOut">
              <a:rPr lang="en-IN" smtClean="0"/>
              <a:t>18-09-2020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327D9-C284-4E15-ABE8-ACD7762838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08F15-349D-4C7B-A8BD-71F8214DDC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1B7EE0-8C05-43FE-A350-01B17A574D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5329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B3EC8-80C7-402B-AE9A-82882776CC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5307" y="2751475"/>
            <a:ext cx="6600613" cy="999450"/>
          </a:xfrm>
        </p:spPr>
        <p:txBody>
          <a:bodyPr/>
          <a:lstStyle/>
          <a:p>
            <a:pPr algn="l"/>
            <a:r>
              <a:rPr lang="en-US" b="1" dirty="0"/>
              <a:t>WEB DEVELOPMENT</a:t>
            </a:r>
            <a:endParaRPr lang="en-IN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5C735C-34E7-46B8-91E0-4848CD51B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107" y="1409233"/>
            <a:ext cx="7766936" cy="856447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INDUSTRIAL TRAINING ON </a:t>
            </a:r>
            <a:endParaRPr lang="en-IN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49F970-FF98-4126-B482-7620356E55F5}"/>
              </a:ext>
            </a:extLst>
          </p:cNvPr>
          <p:cNvSpPr txBox="1"/>
          <p:nvPr/>
        </p:nvSpPr>
        <p:spPr>
          <a:xfrm>
            <a:off x="4419600" y="4592320"/>
            <a:ext cx="4531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PRESENTED BY~~</a:t>
            </a:r>
          </a:p>
          <a:p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SARVESH KUMAR SHARMA(181500625)</a:t>
            </a:r>
            <a:endParaRPr lang="en-IN" sz="2000" b="1" dirty="0">
              <a:solidFill>
                <a:schemeClr val="tx2">
                  <a:lumMod val="75000"/>
                </a:schemeClr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85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804D7-D1D5-469B-BE2A-652B9BC14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566" y="442638"/>
            <a:ext cx="8659706" cy="565121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Arial Black" panose="020B0A04020102020204" pitchFamily="34" charset="0"/>
              </a:rPr>
              <a:t>BOOTSTRAP</a:t>
            </a:r>
            <a:endParaRPr lang="en-IN" sz="3200" b="1" dirty="0">
              <a:latin typeface="Arial Black" panose="020B0A0402010202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30CF73-BC10-4436-9F3F-BBAA4FD5A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1925" y="1716633"/>
            <a:ext cx="4441915" cy="3089047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AC2B69-3EE1-4EF5-8DC2-6A402C11B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8160" y="1716633"/>
            <a:ext cx="5909000" cy="4288513"/>
          </a:xfrm>
        </p:spPr>
        <p:txBody>
          <a:bodyPr>
            <a:noAutofit/>
          </a:bodyPr>
          <a:lstStyle/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free and open-source CSS framework directed at responsive, mobile-first front-end web development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contains CSS- and (optionally) JavaScript-based design templates for typography, forms, buttons, navigation, and other interface components. 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focuses on simplifying the development of informative web pages.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basic style definitions for all HTML elements.</a:t>
            </a:r>
          </a:p>
        </p:txBody>
      </p:sp>
    </p:spTree>
    <p:extLst>
      <p:ext uri="{BB962C8B-B14F-4D97-AF65-F5344CB8AC3E}">
        <p14:creationId xmlns:p14="http://schemas.microsoft.com/office/powerpoint/2010/main" val="329261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804D7-D1D5-469B-BE2A-652B9BC14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566" y="442638"/>
            <a:ext cx="8659706" cy="565121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Arial Black" panose="020B0A04020102020204" pitchFamily="34" charset="0"/>
              </a:rPr>
              <a:t>PHP</a:t>
            </a:r>
            <a:endParaRPr lang="en-IN" sz="3200" b="1" dirty="0">
              <a:latin typeface="Arial Black" panose="020B0A0402010202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30CF73-BC10-4436-9F3F-BBAA4FD5A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214210" y="1741839"/>
            <a:ext cx="4605152" cy="2487261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AC2B69-3EE1-4EF5-8DC2-6A402C11B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5566" y="1741839"/>
            <a:ext cx="5909000" cy="3850070"/>
          </a:xfrm>
        </p:spPr>
        <p:txBody>
          <a:bodyPr>
            <a:noAutofit/>
          </a:bodyPr>
          <a:lstStyle/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PHP is an acronym for "PHP: Hypertext Preprocessor“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general-purpose scripting language that is especially suited to web development.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PHP code is usually processed on a web server by a PHP interpreter implemented as a module.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deployed on most web servers on almost every operating system and platform, free of charge.</a:t>
            </a:r>
          </a:p>
        </p:txBody>
      </p:sp>
    </p:spTree>
    <p:extLst>
      <p:ext uri="{BB962C8B-B14F-4D97-AF65-F5344CB8AC3E}">
        <p14:creationId xmlns:p14="http://schemas.microsoft.com/office/powerpoint/2010/main" val="207569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A01FAC7-418E-44D0-92F8-1ABCE01052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0027" y="2113280"/>
            <a:ext cx="7766936" cy="1002836"/>
          </a:xfrm>
        </p:spPr>
        <p:txBody>
          <a:bodyPr/>
          <a:lstStyle/>
          <a:p>
            <a:pPr algn="ctr"/>
            <a:r>
              <a:rPr lang="en-US" b="1" dirty="0"/>
              <a:t>E-STORE WEBSITE</a:t>
            </a:r>
            <a:endParaRPr lang="en-IN" b="1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F0D5DFF-B0FF-405A-A617-07C9D4F51D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2427" y="1081488"/>
            <a:ext cx="7766936" cy="792101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/>
              <a:t>PROJECT ON</a:t>
            </a:r>
            <a:endParaRPr lang="en-IN" sz="3200" b="1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482FC83-42DF-455A-8510-1CF941CADA61}"/>
              </a:ext>
            </a:extLst>
          </p:cNvPr>
          <p:cNvSpPr txBox="1">
            <a:spLocks/>
          </p:cNvSpPr>
          <p:nvPr/>
        </p:nvSpPr>
        <p:spPr>
          <a:xfrm>
            <a:off x="2898987" y="3741885"/>
            <a:ext cx="6620933" cy="647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USING HTML, CSS, BOOTSTRAP And PHP</a:t>
            </a:r>
            <a:endParaRPr lang="en-IN" sz="28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701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F52E2-CF19-4111-9B43-2F57EB137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1680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Arial Black" panose="020B0A04020102020204" pitchFamily="34" charset="0"/>
              </a:rPr>
              <a:t>PROJECT OBJECTIVE</a:t>
            </a:r>
            <a:endParaRPr lang="en-IN" sz="3200" dirty="0"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CCD717-3081-4819-8265-51C10ABE62D5}"/>
              </a:ext>
            </a:extLst>
          </p:cNvPr>
          <p:cNvSpPr txBox="1"/>
          <p:nvPr/>
        </p:nvSpPr>
        <p:spPr>
          <a:xfrm>
            <a:off x="677334" y="1631929"/>
            <a:ext cx="8186882" cy="289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IN" sz="2400" dirty="0"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main goal of this PROJECT is to develop an easy to use web-based interface where Customer can search for products (Smartphones), view a complete description of the product and order the product. </a:t>
            </a:r>
          </a:p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IN" sz="2400" dirty="0"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Practical Implementation of learnt technologies.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6E1290-049A-4E12-8BCC-87B3C8106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30619" y="3761634"/>
            <a:ext cx="2486766" cy="248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79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F52E2-CF19-4111-9B43-2F57EB137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1680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Arial Black" panose="020B0A04020102020204" pitchFamily="34" charset="0"/>
              </a:rPr>
              <a:t>SCOPE</a:t>
            </a:r>
            <a:endParaRPr lang="en-IN" sz="3200" dirty="0"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CCD717-3081-4819-8265-51C10ABE62D5}"/>
              </a:ext>
            </a:extLst>
          </p:cNvPr>
          <p:cNvSpPr txBox="1"/>
          <p:nvPr/>
        </p:nvSpPr>
        <p:spPr>
          <a:xfrm>
            <a:off x="3860800" y="2368966"/>
            <a:ext cx="7203440" cy="212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can be used by user to get information about the latest smartphones and buy them.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can used for corporate world person to sell their products.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based on web application we can easily access it from anywhere.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6E1290-049A-4E12-8BCC-87B3C8106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334" y="2368966"/>
            <a:ext cx="3129816" cy="21200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BAA980-30C7-4439-9D0C-1066B0C29884}"/>
              </a:ext>
            </a:extLst>
          </p:cNvPr>
          <p:cNvSpPr txBox="1"/>
          <p:nvPr/>
        </p:nvSpPr>
        <p:spPr>
          <a:xfrm>
            <a:off x="1076768" y="1452468"/>
            <a:ext cx="7797800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Scope of this project is very broad in terms of other manually functioning. </a:t>
            </a:r>
          </a:p>
        </p:txBody>
      </p:sp>
    </p:spTree>
    <p:extLst>
      <p:ext uri="{BB962C8B-B14F-4D97-AF65-F5344CB8AC3E}">
        <p14:creationId xmlns:p14="http://schemas.microsoft.com/office/powerpoint/2010/main" val="16161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7B505-D0E9-47D2-8AF5-60437E367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57907"/>
            <a:ext cx="8596668" cy="845280"/>
          </a:xfrm>
        </p:spPr>
        <p:txBody>
          <a:bodyPr/>
          <a:lstStyle/>
          <a:p>
            <a:pPr algn="ctr"/>
            <a:r>
              <a:rPr lang="en-US" dirty="0"/>
              <a:t>TOOLS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6000BB-DD1B-40F0-AEFA-1802FD2F3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6429" y="1103187"/>
            <a:ext cx="4185623" cy="576262"/>
          </a:xfrm>
        </p:spPr>
        <p:txBody>
          <a:bodyPr/>
          <a:lstStyle/>
          <a:p>
            <a:pPr algn="ctr"/>
            <a:r>
              <a:rPr lang="en-US" dirty="0"/>
              <a:t>NETBEANS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0ECC3AE-1751-4B5E-B568-C9ABDC9AFA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45064" y="1774871"/>
            <a:ext cx="8989522" cy="3979942"/>
          </a:xfrm>
        </p:spPr>
      </p:pic>
    </p:spTree>
    <p:extLst>
      <p:ext uri="{BB962C8B-B14F-4D97-AF65-F5344CB8AC3E}">
        <p14:creationId xmlns:p14="http://schemas.microsoft.com/office/powerpoint/2010/main" val="28629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650BB-A531-4537-8C3C-31600CFDC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241928"/>
            <a:ext cx="8596668" cy="69088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PROJECT SCREENSHOTS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36796-0F65-4FF9-8F13-D1407ECF6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4" y="1439503"/>
            <a:ext cx="4185623" cy="576262"/>
          </a:xfrm>
        </p:spPr>
        <p:txBody>
          <a:bodyPr/>
          <a:lstStyle/>
          <a:p>
            <a:pPr algn="ctr"/>
            <a:r>
              <a:rPr lang="en-US" dirty="0"/>
              <a:t>HOME PAGE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AED68DA-68DA-4F45-A1AF-1879A17987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4875" y="2246190"/>
            <a:ext cx="5336694" cy="387325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03DDFE-505D-4CD6-BF6A-9E9F9D99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29445" y="1367083"/>
            <a:ext cx="4185618" cy="576262"/>
          </a:xfrm>
        </p:spPr>
        <p:txBody>
          <a:bodyPr/>
          <a:lstStyle/>
          <a:p>
            <a:pPr algn="ctr"/>
            <a:r>
              <a:rPr lang="en-US" dirty="0"/>
              <a:t>SIGNUP PAGE</a:t>
            </a:r>
            <a:endParaRPr lang="en-I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E5FBBDB-260E-4814-B08F-9091C8E10E7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741377" y="2193437"/>
            <a:ext cx="6049108" cy="3873254"/>
          </a:xfrm>
        </p:spPr>
      </p:pic>
    </p:spTree>
    <p:extLst>
      <p:ext uri="{BB962C8B-B14F-4D97-AF65-F5344CB8AC3E}">
        <p14:creationId xmlns:p14="http://schemas.microsoft.com/office/powerpoint/2010/main" val="125354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36796-0F65-4FF9-8F13-D1407ECF6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3708" y="1151372"/>
            <a:ext cx="4185623" cy="576262"/>
          </a:xfrm>
        </p:spPr>
        <p:txBody>
          <a:bodyPr/>
          <a:lstStyle/>
          <a:p>
            <a:pPr algn="ctr"/>
            <a:r>
              <a:rPr lang="en-US" dirty="0"/>
              <a:t>ABOUT US PAGE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AED68DA-68DA-4F45-A1AF-1879A17987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159" y="2483932"/>
            <a:ext cx="4744720" cy="243193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03DDFE-505D-4CD6-BF6A-9E9F9D99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87938" y="1151372"/>
            <a:ext cx="4185618" cy="576262"/>
          </a:xfrm>
        </p:spPr>
        <p:txBody>
          <a:bodyPr/>
          <a:lstStyle/>
          <a:p>
            <a:pPr algn="ctr"/>
            <a:r>
              <a:rPr lang="en-US" dirty="0"/>
              <a:t>CONTACT PAGE</a:t>
            </a:r>
            <a:endParaRPr lang="en-I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E5FBBDB-260E-4814-B08F-9091C8E10E7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08878" y="2483932"/>
            <a:ext cx="4744719" cy="2385146"/>
          </a:xfrm>
        </p:spPr>
      </p:pic>
    </p:spTree>
    <p:extLst>
      <p:ext uri="{BB962C8B-B14F-4D97-AF65-F5344CB8AC3E}">
        <p14:creationId xmlns:p14="http://schemas.microsoft.com/office/powerpoint/2010/main" val="265713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36796-0F65-4FF9-8F13-D1407ECF6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3708" y="1151372"/>
            <a:ext cx="4185623" cy="576262"/>
          </a:xfrm>
        </p:spPr>
        <p:txBody>
          <a:bodyPr/>
          <a:lstStyle/>
          <a:p>
            <a:pPr algn="ctr"/>
            <a:r>
              <a:rPr lang="en-US" dirty="0"/>
              <a:t>LOGIN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AED68DA-68DA-4F45-A1AF-1879A17987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159" y="2271006"/>
            <a:ext cx="5415672" cy="298679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03DDFE-505D-4CD6-BF6A-9E9F9D99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52969" y="1072241"/>
            <a:ext cx="4185618" cy="576262"/>
          </a:xfrm>
        </p:spPr>
        <p:txBody>
          <a:bodyPr/>
          <a:lstStyle/>
          <a:p>
            <a:pPr algn="ctr"/>
            <a:r>
              <a:rPr lang="en-US" dirty="0"/>
              <a:t>SETTING PAGE</a:t>
            </a:r>
            <a:endParaRPr lang="en-I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E5FBBDB-260E-4814-B08F-9091C8E10E7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6354" y="2271006"/>
            <a:ext cx="5278313" cy="3320901"/>
          </a:xfrm>
        </p:spPr>
      </p:pic>
    </p:spTree>
    <p:extLst>
      <p:ext uri="{BB962C8B-B14F-4D97-AF65-F5344CB8AC3E}">
        <p14:creationId xmlns:p14="http://schemas.microsoft.com/office/powerpoint/2010/main" val="35176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36796-0F65-4FF9-8F13-D1407ECF6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3708" y="1151372"/>
            <a:ext cx="4185623" cy="576262"/>
          </a:xfrm>
        </p:spPr>
        <p:txBody>
          <a:bodyPr/>
          <a:lstStyle/>
          <a:p>
            <a:pPr algn="ctr"/>
            <a:r>
              <a:rPr lang="en-US" dirty="0"/>
              <a:t>CART PAGE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AED68DA-68DA-4F45-A1AF-1879A17987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158" y="2455645"/>
            <a:ext cx="5354127" cy="363742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03DDFE-505D-4CD6-BF6A-9E9F9D99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87938" y="1151372"/>
            <a:ext cx="4185618" cy="576262"/>
          </a:xfrm>
        </p:spPr>
        <p:txBody>
          <a:bodyPr/>
          <a:lstStyle/>
          <a:p>
            <a:pPr algn="ctr"/>
            <a:r>
              <a:rPr lang="en-US" dirty="0"/>
              <a:t>SUCCESS PAGE</a:t>
            </a:r>
            <a:endParaRPr lang="en-I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E5FBBDB-260E-4814-B08F-9091C8E10E7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0168" y="2455645"/>
            <a:ext cx="5817037" cy="3927569"/>
          </a:xfrm>
        </p:spPr>
      </p:pic>
    </p:spTree>
    <p:extLst>
      <p:ext uri="{BB962C8B-B14F-4D97-AF65-F5344CB8AC3E}">
        <p14:creationId xmlns:p14="http://schemas.microsoft.com/office/powerpoint/2010/main" val="71189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A8354-11EF-4388-9E0C-A34C92C2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9248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 Black" panose="020B0A04020102020204" pitchFamily="34" charset="0"/>
              </a:rPr>
              <a:t>Content</a:t>
            </a:r>
            <a:endParaRPr lang="en-IN" sz="4000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4D7D6-273B-4197-B528-7AE408BCE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7254" y="2170749"/>
            <a:ext cx="6333066" cy="356965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Company profile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Objective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Web development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200" dirty="0"/>
              <a:t>What is a Website?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HTML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CSS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PHP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Project E-store</a:t>
            </a:r>
          </a:p>
        </p:txBody>
      </p:sp>
    </p:spTree>
    <p:extLst>
      <p:ext uri="{BB962C8B-B14F-4D97-AF65-F5344CB8AC3E}">
        <p14:creationId xmlns:p14="http://schemas.microsoft.com/office/powerpoint/2010/main" val="3220280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F14AFA-D064-46F5-9CA8-61996A88E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76"/>
            <a:ext cx="12192000" cy="684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10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9E9BA-2291-4E50-9FBF-318385D5E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1037450"/>
            <a:ext cx="8991600" cy="538634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latin typeface="Arial Black" panose="020B0A04020102020204" pitchFamily="34" charset="0"/>
              </a:rPr>
              <a:t>INTERNSHALA</a:t>
            </a:r>
            <a:endParaRPr lang="en-IN" sz="2800" b="1" dirty="0">
              <a:latin typeface="Arial Black" panose="020B0A0402010202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E6296E5-D965-46A4-AAE4-B9E0E6366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456528" y="1306767"/>
            <a:ext cx="3806011" cy="48736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chemeClr val="accent1">
                <a:lumMod val="20000"/>
                <a:lumOff val="80000"/>
              </a:schemeClr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1D08F6-4EB1-43C3-B246-0709C113B5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6880" y="2309555"/>
            <a:ext cx="5242560" cy="4290606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A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 internship and online training platform, based in Gurgaon, India.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Founded by Sarvesh Agrawal, an IIT Madras alumnus, in 2010.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started out as a WordPress blog that aggregated internships across India and articles on education, technology and skill gap. </a:t>
            </a:r>
            <a:endParaRPr lang="en-IN" sz="18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Internshala launched its online trainings in 2014.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As of 2018, the platform had 3.5 million students and 80,000 companies.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D88BFDC-C212-4532-9E66-E49D247C409F}"/>
              </a:ext>
            </a:extLst>
          </p:cNvPr>
          <p:cNvSpPr txBox="1">
            <a:spLocks/>
          </p:cNvSpPr>
          <p:nvPr/>
        </p:nvSpPr>
        <p:spPr>
          <a:xfrm>
            <a:off x="677334" y="1727200"/>
            <a:ext cx="3854528" cy="4267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An Overview</a:t>
            </a:r>
            <a:endParaRPr lang="en-IN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2F22D8-8A55-4451-9EBA-885DD1B7F3E1}"/>
              </a:ext>
            </a:extLst>
          </p:cNvPr>
          <p:cNvSpPr txBox="1"/>
          <p:nvPr/>
        </p:nvSpPr>
        <p:spPr>
          <a:xfrm flipH="1">
            <a:off x="436880" y="257839"/>
            <a:ext cx="833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COMPANY PROFILE</a:t>
            </a:r>
            <a:endParaRPr lang="en-IN" sz="3200" dirty="0">
              <a:solidFill>
                <a:schemeClr val="tx2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33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159D63-5068-4A04-A168-D2142EF73D81}"/>
              </a:ext>
            </a:extLst>
          </p:cNvPr>
          <p:cNvSpPr txBox="1"/>
          <p:nvPr/>
        </p:nvSpPr>
        <p:spPr>
          <a:xfrm flipH="1">
            <a:off x="838197" y="1198880"/>
            <a:ext cx="8183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Aim</a:t>
            </a:r>
            <a:endParaRPr lang="en-IN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FB1E0F-7117-4D96-B758-3ECF83BEE747}"/>
              </a:ext>
            </a:extLst>
          </p:cNvPr>
          <p:cNvSpPr txBox="1"/>
          <p:nvPr/>
        </p:nvSpPr>
        <p:spPr>
          <a:xfrm>
            <a:off x="1158240" y="1949609"/>
            <a:ext cx="81838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</a:rPr>
              <a:t>O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 a mission to equip students with relevant skills &amp; practical exposure through internships and online trainings with a vision of world full of freedom and possibilities.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 world where one can discover one’s passion and turn it into their career.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world where you graduate fully assured, fully confident, and fully prepared to stake claim on your place in the world.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3A1D5-13A0-44B9-96E6-00D7C98EA3FA}"/>
              </a:ext>
            </a:extLst>
          </p:cNvPr>
          <p:cNvSpPr txBox="1"/>
          <p:nvPr/>
        </p:nvSpPr>
        <p:spPr>
          <a:xfrm flipH="1">
            <a:off x="838197" y="4085550"/>
            <a:ext cx="8183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PRODUCTS AND SERVICES</a:t>
            </a:r>
            <a:endParaRPr lang="en-IN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8F76F8-4568-4D08-B10B-36E40D5B0833}"/>
              </a:ext>
            </a:extLst>
          </p:cNvPr>
          <p:cNvSpPr txBox="1"/>
          <p:nvPr/>
        </p:nvSpPr>
        <p:spPr>
          <a:xfrm>
            <a:off x="1158240" y="4735790"/>
            <a:ext cx="8183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Internship and job posting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Internship and job search</a:t>
            </a:r>
            <a:endParaRPr lang="en-IN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Internshala Trainings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3F554C-D3EC-4F6D-B3FD-9A392CB97BD2}"/>
              </a:ext>
            </a:extLst>
          </p:cNvPr>
          <p:cNvSpPr txBox="1"/>
          <p:nvPr/>
        </p:nvSpPr>
        <p:spPr>
          <a:xfrm flipH="1">
            <a:off x="477517" y="378064"/>
            <a:ext cx="8905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COMPANY PROFILE</a:t>
            </a:r>
            <a:endParaRPr lang="en-IN" sz="3200" dirty="0">
              <a:solidFill>
                <a:schemeClr val="tx2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50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159D63-5068-4A04-A168-D2142EF73D81}"/>
              </a:ext>
            </a:extLst>
          </p:cNvPr>
          <p:cNvSpPr txBox="1"/>
          <p:nvPr/>
        </p:nvSpPr>
        <p:spPr>
          <a:xfrm flipH="1">
            <a:off x="838196" y="1408990"/>
            <a:ext cx="8183881" cy="96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Online Web Development Training by Internshala is a 6-weeks training program in the fields of HTML, CSS, and Bootstrap with an aim to:</a:t>
            </a:r>
            <a:endParaRPr lang="en-IN" sz="20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FB1E0F-7117-4D96-B758-3ECF83BEE747}"/>
              </a:ext>
            </a:extLst>
          </p:cNvPr>
          <p:cNvSpPr txBox="1"/>
          <p:nvPr/>
        </p:nvSpPr>
        <p:spPr>
          <a:xfrm>
            <a:off x="1198877" y="2839889"/>
            <a:ext cx="8183880" cy="1287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Learn how to create a website from scratch.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Learn HTML &amp; CSS to build structure of web pages and to style them.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Learn to use Bootstrap to develop responsive mobile web pages.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3F554C-D3EC-4F6D-B3FD-9A392CB97BD2}"/>
              </a:ext>
            </a:extLst>
          </p:cNvPr>
          <p:cNvSpPr txBox="1"/>
          <p:nvPr/>
        </p:nvSpPr>
        <p:spPr>
          <a:xfrm flipH="1">
            <a:off x="477517" y="510820"/>
            <a:ext cx="8905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OBJECTIVE</a:t>
            </a:r>
            <a:endParaRPr lang="en-IN" sz="3200" dirty="0">
              <a:solidFill>
                <a:schemeClr val="accent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97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804D7-D1D5-469B-BE2A-652B9BC14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566" y="442638"/>
            <a:ext cx="8659706" cy="565121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Arial Black" panose="020B0A04020102020204" pitchFamily="34" charset="0"/>
              </a:rPr>
              <a:t>What is Web Development?</a:t>
            </a:r>
            <a:endParaRPr lang="en-IN" sz="3200" b="1" dirty="0">
              <a:latin typeface="Arial Black" panose="020B0A0402010202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30CF73-BC10-4436-9F3F-BBAA4FD5A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804035"/>
            <a:ext cx="6172200" cy="3240405"/>
          </a:xfrm>
          <a:prstGeom prst="ellipse">
            <a:avLst/>
          </a:prstGeom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184150" dist="241300" dir="11520000" sx="110000" sy="110000" algn="ctr">
              <a:srgbClr val="000000">
                <a:alpha val="18000"/>
              </a:srgbClr>
            </a:outerShdw>
            <a:softEdge rad="317500"/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AC2B69-3EE1-4EF5-8DC2-6A402C11B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5566" y="1580554"/>
            <a:ext cx="5815714" cy="4728805"/>
          </a:xfrm>
        </p:spPr>
        <p:txBody>
          <a:bodyPr>
            <a:noAutofit/>
          </a:bodyPr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Usually refers to the main non-design aspects of building Web sites: writing markup and coding.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development is the work involved in developing a Web site for the Internet.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three kinds of Web developer specialization: </a:t>
            </a:r>
          </a:p>
          <a:p>
            <a:pPr marL="1199876" lvl="2" indent="-285750" algn="just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front-end developer</a:t>
            </a:r>
          </a:p>
          <a:p>
            <a:pPr marL="1199876" lvl="2" indent="-285750" algn="just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back-end developer</a:t>
            </a:r>
          </a:p>
          <a:p>
            <a:pPr marL="1199876" lvl="2" indent="-285750" algn="just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full-stack developer</a:t>
            </a:r>
          </a:p>
          <a:p>
            <a:pPr marL="1199876" lvl="2" indent="-285750" algn="just">
              <a:buFont typeface="Wingdings" panose="05000000000000000000" pitchFamily="2" charset="2"/>
              <a:buChar char="ü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Front-end developers are responsible for behavior and visuals that run in the user browser</a:t>
            </a:r>
          </a:p>
          <a:p>
            <a:pPr marL="1199876" lvl="2" indent="-285750" algn="just">
              <a:buFont typeface="Wingdings" panose="05000000000000000000" pitchFamily="2" charset="2"/>
              <a:buChar char="ü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back-end developers deal with the servers. 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74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804D7-D1D5-469B-BE2A-652B9BC14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343" y="469014"/>
            <a:ext cx="8659706" cy="565121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Arial Black" panose="020B0A04020102020204" pitchFamily="34" charset="0"/>
              </a:rPr>
              <a:t>What is Website?</a:t>
            </a:r>
            <a:endParaRPr lang="en-IN" sz="3200" b="1" dirty="0">
              <a:latin typeface="Arial Black" panose="020B0A0402010202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30CF73-BC10-4436-9F3F-BBAA4FD5A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07515"/>
            <a:ext cx="4236720" cy="2931280"/>
          </a:xfrm>
          <a:prstGeom prst="rect">
            <a:avLst/>
          </a:prstGeom>
          <a:ln>
            <a:noFill/>
          </a:ln>
          <a:effectLst>
            <a:reflection blurRad="6350" stA="50000" endA="300" endPos="55000" dir="5400000" sy="-100000" algn="bl" rotWithShape="0"/>
            <a:softEdge rad="112500"/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AC2B69-3EE1-4EF5-8DC2-6A402C11B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42554" y="1660181"/>
            <a:ext cx="5500754" cy="4728805"/>
          </a:xfrm>
        </p:spPr>
        <p:txBody>
          <a:bodyPr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collection of web pages and related content that is identified by a common domain name and published on at least one web server. 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Websites are typically dedicated to a particular topic or purpose, such as news, education, commerce, entertainment, or social networking. Hyperlinking between web pages guides the navigation of the site, which often starts with a home page. </a:t>
            </a:r>
          </a:p>
        </p:txBody>
      </p:sp>
    </p:spTree>
    <p:extLst>
      <p:ext uri="{BB962C8B-B14F-4D97-AF65-F5344CB8AC3E}">
        <p14:creationId xmlns:p14="http://schemas.microsoft.com/office/powerpoint/2010/main" val="276444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804D7-D1D5-469B-BE2A-652B9BC14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566" y="442638"/>
            <a:ext cx="8659706" cy="565121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Arial Black" panose="020B0A04020102020204" pitchFamily="34" charset="0"/>
              </a:rPr>
              <a:t>HTML</a:t>
            </a:r>
            <a:endParaRPr lang="en-IN" sz="3200" b="1" dirty="0">
              <a:latin typeface="Arial Black" panose="020B0A0402010202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30CF73-BC10-4436-9F3F-BBAA4FD5A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382363" y="1607405"/>
            <a:ext cx="3643190" cy="36431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AC2B69-3EE1-4EF5-8DC2-6A402C11B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5566" y="1270000"/>
            <a:ext cx="5720154" cy="5283200"/>
          </a:xfrm>
        </p:spPr>
        <p:txBody>
          <a:bodyPr>
            <a:noAutofit/>
          </a:bodyPr>
          <a:lstStyle/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Stands for Hypertext Markup Language.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standard markup language for documents designed to be displayed in a web browser.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 be assisted by technologies such as Cascading Style Sheets (CSS) and scripting languages such as JavaScript. 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describes the structure of a web page semantically.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HTML constructs, images and other objects such as interactive forms may be embedded into the page.</a:t>
            </a:r>
          </a:p>
        </p:txBody>
      </p:sp>
    </p:spTree>
    <p:extLst>
      <p:ext uri="{BB962C8B-B14F-4D97-AF65-F5344CB8AC3E}">
        <p14:creationId xmlns:p14="http://schemas.microsoft.com/office/powerpoint/2010/main" val="217004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804D7-D1D5-469B-BE2A-652B9BC14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566" y="442638"/>
            <a:ext cx="8659706" cy="565121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Arial Black" panose="020B0A04020102020204" pitchFamily="34" charset="0"/>
              </a:rPr>
              <a:t>CSS</a:t>
            </a:r>
            <a:endParaRPr lang="en-IN" sz="3200" b="1" dirty="0">
              <a:latin typeface="Arial Black" panose="020B0A0402010202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30CF73-BC10-4436-9F3F-BBAA4FD5A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9812" y="1593483"/>
            <a:ext cx="3610920" cy="309816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  <a:softEdge rad="112500"/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AC2B69-3EE1-4EF5-8DC2-6A402C11B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6720" y="1007758"/>
            <a:ext cx="5909000" cy="5738481"/>
          </a:xfrm>
        </p:spPr>
        <p:txBody>
          <a:bodyPr>
            <a:noAutofit/>
          </a:bodyPr>
          <a:lstStyle/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Stands for Cascading Style Sheets. 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style sheet language used for describing the presentation of a document written in a markup language like HTML.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 is designed to enable the separation of presentation and content, including layout, colors, and fonts.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consists of a list of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rules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Each rule or rule-set consists of one or more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selectors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a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declaration block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elements specified by attribute, in particular: </a:t>
            </a:r>
          </a:p>
          <a:p>
            <a:pPr marL="742813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an identifier unique within the document</a:t>
            </a:r>
          </a:p>
          <a:p>
            <a:pPr marL="742813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an identifier that can annotate multiple elements in a document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038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722</TotalTime>
  <Words>819</Words>
  <Application>Microsoft Office PowerPoint</Application>
  <PresentationFormat>Widescreen</PresentationFormat>
  <Paragraphs>94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Aparajita</vt:lpstr>
      <vt:lpstr>Arial</vt:lpstr>
      <vt:lpstr>Arial Black</vt:lpstr>
      <vt:lpstr>Calibri</vt:lpstr>
      <vt:lpstr>Calibri Light</vt:lpstr>
      <vt:lpstr>Courier New</vt:lpstr>
      <vt:lpstr>Times New Roman</vt:lpstr>
      <vt:lpstr>Wingdings</vt:lpstr>
      <vt:lpstr>Wingdings 3</vt:lpstr>
      <vt:lpstr>Office Theme</vt:lpstr>
      <vt:lpstr>WEB DEVELOPMENT</vt:lpstr>
      <vt:lpstr>Content</vt:lpstr>
      <vt:lpstr>INTERNSHALA</vt:lpstr>
      <vt:lpstr>PowerPoint Presentation</vt:lpstr>
      <vt:lpstr>PowerPoint Presentation</vt:lpstr>
      <vt:lpstr>What is Web Development?</vt:lpstr>
      <vt:lpstr>What is Website?</vt:lpstr>
      <vt:lpstr>HTML</vt:lpstr>
      <vt:lpstr>CSS</vt:lpstr>
      <vt:lpstr>BOOTSTRAP</vt:lpstr>
      <vt:lpstr>PHP</vt:lpstr>
      <vt:lpstr>E-STORE WEBSITE</vt:lpstr>
      <vt:lpstr>PROJECT OBJECTIVE</vt:lpstr>
      <vt:lpstr>SCOPE</vt:lpstr>
      <vt:lpstr>TOOLS</vt:lpstr>
      <vt:lpstr>PROJECT SCREENSHOTS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</dc:title>
  <dc:creator>sarvesh kumar sharma</dc:creator>
  <cp:lastModifiedBy>sarvesh kumar sharma</cp:lastModifiedBy>
  <cp:revision>39</cp:revision>
  <dcterms:created xsi:type="dcterms:W3CDTF">2020-09-02T04:29:23Z</dcterms:created>
  <dcterms:modified xsi:type="dcterms:W3CDTF">2020-09-18T13:39:41Z</dcterms:modified>
</cp:coreProperties>
</file>